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61"/>
  </p:notesMasterIdLst>
  <p:handoutMasterIdLst>
    <p:handoutMasterId r:id="rId62"/>
  </p:handoutMasterIdLst>
  <p:sldIdLst>
    <p:sldId id="2147479516" r:id="rId5"/>
    <p:sldId id="2142534305" r:id="rId6"/>
    <p:sldId id="2142534360" r:id="rId7"/>
    <p:sldId id="2142534364" r:id="rId8"/>
    <p:sldId id="2142534391" r:id="rId9"/>
    <p:sldId id="2142534390" r:id="rId10"/>
    <p:sldId id="2142534361" r:id="rId11"/>
    <p:sldId id="2142534365" r:id="rId12"/>
    <p:sldId id="2142534392" r:id="rId13"/>
    <p:sldId id="2142534394" r:id="rId14"/>
    <p:sldId id="2142534418" r:id="rId15"/>
    <p:sldId id="2147479523" r:id="rId16"/>
    <p:sldId id="2147479521" r:id="rId17"/>
    <p:sldId id="2147479524" r:id="rId18"/>
    <p:sldId id="2147479526" r:id="rId19"/>
    <p:sldId id="2147479527" r:id="rId20"/>
    <p:sldId id="2142534393" r:id="rId21"/>
    <p:sldId id="2142534369" r:id="rId22"/>
    <p:sldId id="2142534419" r:id="rId23"/>
    <p:sldId id="2142534421" r:id="rId24"/>
    <p:sldId id="2142534422" r:id="rId25"/>
    <p:sldId id="2142534399" r:id="rId26"/>
    <p:sldId id="2142534362" r:id="rId27"/>
    <p:sldId id="2142534368" r:id="rId28"/>
    <p:sldId id="2142534423" r:id="rId29"/>
    <p:sldId id="2142534400" r:id="rId30"/>
    <p:sldId id="2142534401" r:id="rId31"/>
    <p:sldId id="2142534402" r:id="rId32"/>
    <p:sldId id="2142534363" r:id="rId33"/>
    <p:sldId id="2142534372" r:id="rId34"/>
    <p:sldId id="2142534373" r:id="rId35"/>
    <p:sldId id="2142534424" r:id="rId36"/>
    <p:sldId id="2142534383" r:id="rId37"/>
    <p:sldId id="2142534403" r:id="rId38"/>
    <p:sldId id="2142534384" r:id="rId39"/>
    <p:sldId id="2142534404" r:id="rId40"/>
    <p:sldId id="2142534375" r:id="rId41"/>
    <p:sldId id="2142534376" r:id="rId42"/>
    <p:sldId id="2142534405" r:id="rId43"/>
    <p:sldId id="2142534409" r:id="rId44"/>
    <p:sldId id="2142534410" r:id="rId45"/>
    <p:sldId id="2142534411" r:id="rId46"/>
    <p:sldId id="2142534407" r:id="rId47"/>
    <p:sldId id="2142534413" r:id="rId48"/>
    <p:sldId id="2142534414" r:id="rId49"/>
    <p:sldId id="2147479508" r:id="rId50"/>
    <p:sldId id="2142534415" r:id="rId51"/>
    <p:sldId id="2142534416" r:id="rId52"/>
    <p:sldId id="2142534412" r:id="rId53"/>
    <p:sldId id="2142534388" r:id="rId54"/>
    <p:sldId id="2142534385" r:id="rId55"/>
    <p:sldId id="2142534386" r:id="rId56"/>
    <p:sldId id="2142534387" r:id="rId57"/>
    <p:sldId id="2142534380" r:id="rId58"/>
    <p:sldId id="259" r:id="rId59"/>
    <p:sldId id="2142534308" r:id="rId6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6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68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93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8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4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34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3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79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86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18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44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0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29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3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9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27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6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970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6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Tools</a:t>
            </a:r>
            <a:br>
              <a:rPr lang="en-US" dirty="0"/>
            </a:br>
            <a:r>
              <a:rPr lang="en-US" dirty="0"/>
              <a:t>for System Management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74-17A6-377E-CD4D-3C97FC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C49A90-710C-8442-36B7-731698E0064A}"/>
              </a:ext>
            </a:extLst>
          </p:cNvPr>
          <p:cNvSpPr/>
          <p:nvPr/>
        </p:nvSpPr>
        <p:spPr>
          <a:xfrm>
            <a:off x="442762" y="1286695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6337-92AB-0221-0BD4-6AEF86FCF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452C227-5A06-1609-0A1C-70F8EC1D157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Time series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59002-2620-BB11-FDEF-DD12A26AD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30187"/>
              </p:ext>
            </p:extLst>
          </p:nvPr>
        </p:nvGraphicFramePr>
        <p:xfrm>
          <a:off x="612808" y="1881057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328E8-E1AD-A32C-568F-8FD4B22B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76215"/>
              </p:ext>
            </p:extLst>
          </p:nvPr>
        </p:nvGraphicFramePr>
        <p:xfrm>
          <a:off x="4112995" y="1890523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720E7-4BD5-6B6C-B865-EA7C156F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28"/>
              </p:ext>
            </p:extLst>
          </p:nvPr>
        </p:nvGraphicFramePr>
        <p:xfrm>
          <a:off x="7909962" y="1890523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E575ED-971E-78D5-05EA-2A42E44BA8D9}"/>
              </a:ext>
            </a:extLst>
          </p:cNvPr>
          <p:cNvSpPr txBox="1"/>
          <p:nvPr/>
        </p:nvSpPr>
        <p:spPr>
          <a:xfrm>
            <a:off x="442761" y="1370964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</p:spTree>
    <p:extLst>
      <p:ext uri="{BB962C8B-B14F-4D97-AF65-F5344CB8AC3E}">
        <p14:creationId xmlns:p14="http://schemas.microsoft.com/office/powerpoint/2010/main" val="353138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7A91-1136-ABCA-E104-7D81E65A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C1EBBB-DC0C-3F0D-A0D4-5ED31588AED6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F120-0608-A588-41A7-562BF78C6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34E1A33-8F53-15E2-ECD7-45CC1D16BB6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Instant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BE3C89-FDD0-F731-7207-61769D06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30093"/>
              </p:ext>
            </p:extLst>
          </p:nvPr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6E08D-C175-D259-7E65-4B9995D50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5949"/>
              </p:ext>
            </p:extLst>
          </p:nvPr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EC8FB-879E-37E1-820B-89B0A5F2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9761"/>
              </p:ext>
            </p:extLst>
          </p:nvPr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7D3A99-6F94-0B17-C635-F1633D6B8E8D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1DEE-B1B6-EBC7-B13C-D2066B93F93C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	         →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3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738D5-66AF-8804-FB0E-613C56C213A2}"/>
              </a:ext>
            </a:extLst>
          </p:cNvPr>
          <p:cNvSpPr/>
          <p:nvPr/>
        </p:nvSpPr>
        <p:spPr>
          <a:xfrm>
            <a:off x="532276" y="4543124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5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02CE-5F13-C6C7-55C3-82DEE0C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9F0F4C-22F1-49E9-F561-44D67E834D20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8B17D-D94A-7855-B355-1A4DF467F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48136D-2C61-CBB8-EA21-20F091B7A4C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@ modifier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1753-B6BD-97A4-59AE-21FE66114510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CBDF-39C9-03C0-ACAF-F4D55CB5BC7E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70CD79-4298-BE93-FDB3-226195B78F6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5F194B-B4FB-6568-C812-E91ECD6F2015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5D6B-68F4-E910-BA84-A5DE3BEF4AA3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http_request_total@1683000040	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14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6</a:t>
            </a:r>
            <a:endParaRPr lang="en-CA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556E1-2CD0-8F1D-92AF-031D352A8DB8}"/>
              </a:ext>
            </a:extLst>
          </p:cNvPr>
          <p:cNvSpPr/>
          <p:nvPr/>
        </p:nvSpPr>
        <p:spPr>
          <a:xfrm>
            <a:off x="532276" y="2723949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2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D0FA-0203-514E-62C3-270DDC10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739692-E451-F25A-0FEC-9F5BA592C7A4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A477-E722-BD57-1CE9-BD36F191F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ABB3FA-76A3-6876-8E4A-AF194AE161F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Label Selection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FAE087-E7DE-D42F-A89B-2B6427298837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28CDB5-8297-8DC1-057D-EDDFC05B03CB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342D7-DF42-1EFA-CBED-67DDEF0EB6A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1A0F0D-3AC4-64D4-5320-603F39646763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8D17-7A5E-4D78-B40F-0FB6D174AFD0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{endpoint=“/item”}	 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72A52-7A3B-DB9B-16AD-145112D7567F}"/>
              </a:ext>
            </a:extLst>
          </p:cNvPr>
          <p:cNvSpPr/>
          <p:nvPr/>
        </p:nvSpPr>
        <p:spPr>
          <a:xfrm>
            <a:off x="4039401" y="4543124"/>
            <a:ext cx="74724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4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2EB7-0244-C477-0145-F2CE35B3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45F9E6-F612-2867-2BDD-4328DA84CE3D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1BEB8-C4D1-FED5-CF69-2FDDCC64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B2191F5-6F86-17BF-6847-D1FAAC08BFF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Range Vectors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F8B1FA-7A66-EC04-86D6-A7EDB7AC23FC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456A3-1B45-A48F-BF3D-E59E3155EDA4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ED0971-F46C-52D3-AB77-705BAF3F53DC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4BC00-C138-25AC-15F2-30790FC9332F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33D55-29CE-D5C8-5617-F62E67FE2C92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{method=“GET”}[30s]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 	2@1683000100</a:t>
            </a:r>
          </a:p>
          <a:p>
            <a:r>
              <a:rPr lang="en-US" sz="1500" dirty="0">
                <a:latin typeface="+mj-lt"/>
              </a:rPr>
              <a:t>										3@1683000120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6D7B6-8A73-4969-4ADF-845C2E5BB291}"/>
              </a:ext>
            </a:extLst>
          </p:cNvPr>
          <p:cNvSpPr/>
          <p:nvPr/>
        </p:nvSpPr>
        <p:spPr>
          <a:xfrm>
            <a:off x="532276" y="4071486"/>
            <a:ext cx="3405456" cy="102597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0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BE7B65-AD40-C5F2-786B-2DD4685A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1" y="1031111"/>
            <a:ext cx="11049738" cy="5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8E5ACC-E906-1BB6-D021-C618F5B7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DD4DDD-F157-91F7-7DCB-29C4FC148A3A}"/>
              </a:ext>
            </a:extLst>
          </p:cNvPr>
          <p:cNvCxnSpPr>
            <a:cxnSpLocks/>
          </p:cNvCxnSpPr>
          <p:nvPr/>
        </p:nvCxnSpPr>
        <p:spPr>
          <a:xfrm>
            <a:off x="9462138" y="1709738"/>
            <a:ext cx="0" cy="942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282703" y="1274518"/>
            <a:ext cx="2891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SQL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86950C-617A-21FF-7812-8A62C41FB078}"/>
              </a:ext>
            </a:extLst>
          </p:cNvPr>
          <p:cNvCxnSpPr>
            <a:cxnSpLocks/>
          </p:cNvCxnSpPr>
          <p:nvPr/>
        </p:nvCxnSpPr>
        <p:spPr>
          <a:xfrm flipV="1">
            <a:off x="3451394" y="2651760"/>
            <a:ext cx="6022806" cy="1104350"/>
          </a:xfrm>
          <a:prstGeom prst="bentConnector3">
            <a:avLst>
              <a:gd name="adj1" fmla="val 540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9F4477C-E401-40E2-BA4B-B6D07A6B3581}"/>
              </a:ext>
            </a:extLst>
          </p:cNvPr>
          <p:cNvCxnSpPr>
            <a:cxnSpLocks/>
          </p:cNvCxnSpPr>
          <p:nvPr/>
        </p:nvCxnSpPr>
        <p:spPr>
          <a:xfrm flipV="1">
            <a:off x="3451394" y="1718181"/>
            <a:ext cx="6022806" cy="2037929"/>
          </a:xfrm>
          <a:prstGeom prst="bentConnector3">
            <a:avLst>
              <a:gd name="adj1" fmla="val -7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C3D07BF-5FA2-C83F-2F97-7B0D47F6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1B81D3-65BA-BBE5-7EC3-33B13E43B41F}"/>
              </a:ext>
            </a:extLst>
          </p:cNvPr>
          <p:cNvCxnSpPr>
            <a:cxnSpLocks/>
          </p:cNvCxnSpPr>
          <p:nvPr/>
        </p:nvCxnSpPr>
        <p:spPr>
          <a:xfrm flipV="1">
            <a:off x="6687312" y="1945811"/>
            <a:ext cx="5210366" cy="2295715"/>
          </a:xfrm>
          <a:prstGeom prst="bentConnector3">
            <a:avLst>
              <a:gd name="adj1" fmla="val 672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CB0CD-5510-AC64-9B6A-530ED7CD147F}"/>
              </a:ext>
            </a:extLst>
          </p:cNvPr>
          <p:cNvCxnSpPr>
            <a:cxnSpLocks/>
          </p:cNvCxnSpPr>
          <p:nvPr/>
        </p:nvCxnSpPr>
        <p:spPr>
          <a:xfrm>
            <a:off x="11887200" y="1935333"/>
            <a:ext cx="0" cy="3214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294322" y="1002787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764526-F21F-1642-826A-5AF70AC7986D}"/>
              </a:ext>
            </a:extLst>
          </p:cNvPr>
          <p:cNvCxnSpPr>
            <a:cxnSpLocks/>
          </p:cNvCxnSpPr>
          <p:nvPr/>
        </p:nvCxnSpPr>
        <p:spPr>
          <a:xfrm>
            <a:off x="6687312" y="4241526"/>
            <a:ext cx="5210366" cy="900594"/>
          </a:xfrm>
          <a:prstGeom prst="bentConnector3">
            <a:avLst>
              <a:gd name="adj1" fmla="val 22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may have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OSS Tools For System Management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2AC0-3722-5A55-0570-A6BBEED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8136</TotalTime>
  <Words>2315</Words>
  <Application>Microsoft Office PowerPoint</Application>
  <PresentationFormat>Widescreen</PresentationFormat>
  <Paragraphs>697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Any Questions?</vt:lpstr>
      <vt:lpstr>Sanjula Ganepola - OSS Tools For System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243</cp:revision>
  <dcterms:created xsi:type="dcterms:W3CDTF">2021-01-11T03:24:53Z</dcterms:created>
  <dcterms:modified xsi:type="dcterms:W3CDTF">2025-05-18T07:35:48Z</dcterms:modified>
</cp:coreProperties>
</file>